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9" r:id="rId19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5" Type="http://schemas.openxmlformats.org/officeDocument/2006/relationships/slide" Target="slides/slide12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g33c5e4031bd_0_7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g33c5e4031bd_0_70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3.jpg"/><Relationship Id="rId4" Type="http://schemas.openxmlformats.org/officeDocument/2006/relationships/image" Target="../media/image189.png"/><Relationship Id="rId5" Type="http://schemas.openxmlformats.org/officeDocument/2006/relationships/image" Target="../media/image135.png"/></Relationships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692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The Test</a:t>
            </a:r>
            <a:endParaRPr/>
          </a:p>
        </p:txBody>
      </p:sp>
      <p:sp>
        <p:nvSpPr>
          <p:cNvPr id="4826" name="Google Shape;4826;p692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5950" lvl="0" marL="692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bin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test is broken down into four categories.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Favorite World: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outer world or your own inner world? 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(E)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Introversion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(I)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Information: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you prefer to focus on the basic information you take in or do you prefer to interrupt and add meaning?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Sensing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(S)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(N)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Decisions: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When making decisions, do you prefer to first look at logic and consistency or first look at the people and special circumstances?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Thinking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(T)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Feeling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(F)</a:t>
            </a:r>
            <a:endParaRPr/>
          </a:p>
          <a:p>
            <a:pPr indent="-615950" lvl="0" marL="692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AutoNum type="arabicPeriod"/>
            </a:pPr>
            <a:r>
              <a:rPr b="1" i="1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Structure: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In dealing with the outside world, do you prefer to get things decided or do you prefer to stay open to new information and options? This is called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Judging 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(J) or </a:t>
            </a:r>
            <a:r>
              <a:rPr b="0" i="1" lang="zh-CN" sz="1400" u="sng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Perceiving</a:t>
            </a: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(P)</a:t>
            </a:r>
            <a:endParaRPr/>
          </a:p>
        </p:txBody>
      </p:sp>
      <p:sp>
        <p:nvSpPr>
          <p:cNvPr id="4827" name="Google Shape;4827;p692"/>
          <p:cNvSpPr txBox="1"/>
          <p:nvPr/>
        </p:nvSpPr>
        <p:spPr>
          <a:xfrm>
            <a:off x="1355725" y="4200525"/>
            <a:ext cx="7483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692"/>
          <p:cNvSpPr txBox="1"/>
          <p:nvPr/>
        </p:nvSpPr>
        <p:spPr>
          <a:xfrm>
            <a:off x="1195387" y="4143375"/>
            <a:ext cx="7643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Excerpts taken from MBTI® Manuel.  </a:t>
            </a:r>
            <a:r>
              <a:rPr b="0" i="1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 Guide to the Development and Use of the Myers-Briggs Type Indicator®.</a:t>
            </a:r>
            <a:r>
              <a:rPr b="0" i="0" lang="zh-CN" sz="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/>
          </a:p>
        </p:txBody>
      </p:sp>
      <p:pic>
        <p:nvPicPr>
          <p:cNvPr id="4829" name="Google Shape;4829;p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887" y="3031331"/>
            <a:ext cx="15097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Google Shape;4830;p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171450"/>
            <a:ext cx="97155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Google Shape;4831;p6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